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6F59-F773-4513-9A4B-137F9691659E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A981-8434-4BBD-84A7-AAF3D4DCDB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Math Club Quiz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in scientific notation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0"/>
            <a:r>
              <a:rPr lang="en-US" dirty="0"/>
              <a:t>25,000,000,000			</a:t>
            </a:r>
          </a:p>
          <a:p>
            <a:pPr lvl="0"/>
            <a:r>
              <a:rPr lang="en-US" dirty="0"/>
              <a:t>.000000046005			</a:t>
            </a:r>
          </a:p>
          <a:p>
            <a:pPr lvl="0"/>
            <a:r>
              <a:rPr lang="en-US" dirty="0"/>
              <a:t>1,000,000				</a:t>
            </a:r>
          </a:p>
          <a:p>
            <a:pPr lvl="0"/>
            <a:r>
              <a:rPr lang="en-US" dirty="0"/>
              <a:t>.0006					</a:t>
            </a:r>
          </a:p>
          <a:p>
            <a:pPr>
              <a:buNone/>
            </a:pPr>
            <a:r>
              <a:rPr lang="en-US" dirty="0"/>
              <a:t>			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in standard form.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9.712 x 10</a:t>
            </a:r>
            <a:r>
              <a:rPr lang="en-US" baseline="30000" dirty="0" smtClean="0"/>
              <a:t>7</a:t>
            </a:r>
            <a:r>
              <a:rPr lang="en-US" dirty="0" smtClean="0"/>
              <a:t>				</a:t>
            </a:r>
          </a:p>
          <a:p>
            <a:pPr lvl="0"/>
            <a:r>
              <a:rPr lang="en-US" dirty="0" smtClean="0"/>
              <a:t>-8.2 x 10</a:t>
            </a:r>
            <a:r>
              <a:rPr lang="en-US" baseline="30000" dirty="0" smtClean="0"/>
              <a:t>-5</a:t>
            </a:r>
            <a:r>
              <a:rPr lang="en-US" dirty="0" smtClean="0"/>
              <a:t>				</a:t>
            </a:r>
          </a:p>
          <a:p>
            <a:pPr lvl="0"/>
            <a:r>
              <a:rPr lang="en-US" dirty="0" smtClean="0"/>
              <a:t>11.3042 x 10</a:t>
            </a:r>
            <a:r>
              <a:rPr lang="en-US" baseline="30000" dirty="0" smtClean="0"/>
              <a:t>3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pPr lvl="0" indent="-342900">
              <a:spcBef>
                <a:spcPts val="0"/>
              </a:spcBef>
            </a:pPr>
            <a:r>
              <a:rPr lang="en-US" sz="2700" dirty="0">
                <a:solidFill>
                  <a:prstClr val="black"/>
                </a:solidFill>
                <a:ea typeface="Calibri"/>
                <a:cs typeface="Times New Roman"/>
              </a:rPr>
              <a:t>Multiply or Divide as needed.  Simplify your answers as much as possible. +1 point for answers written with all positive exponents.</a:t>
            </a:r>
            <a:r>
              <a:rPr lang="en-US" sz="22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en-US" sz="22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>
                <a:ea typeface="Calibri"/>
                <a:cs typeface="Times New Roman"/>
              </a:rPr>
              <a:t/>
            </a:r>
            <a:br>
              <a:rPr lang="en-US" sz="8000" dirty="0">
                <a:ea typeface="Calibri"/>
                <a:cs typeface="Times New Roman"/>
              </a:rPr>
            </a:br>
            <a:r>
              <a:rPr lang="en-US" sz="9800" dirty="0">
                <a:ea typeface="Calibri"/>
                <a:cs typeface="Times New Roman"/>
              </a:rPr>
              <a:t>(4x</a:t>
            </a:r>
            <a:r>
              <a:rPr lang="en-US" sz="9800" baseline="30000" dirty="0">
                <a:ea typeface="Calibri"/>
                <a:cs typeface="Times New Roman"/>
              </a:rPr>
              <a:t>2</a:t>
            </a:r>
            <a:r>
              <a:rPr lang="en-US" sz="9800" dirty="0">
                <a:ea typeface="Calibri"/>
                <a:cs typeface="Times New Roman"/>
              </a:rPr>
              <a:t>m</a:t>
            </a:r>
            <a:r>
              <a:rPr lang="en-US" sz="9800" baseline="30000" dirty="0">
                <a:ea typeface="Calibri"/>
                <a:cs typeface="Times New Roman"/>
              </a:rPr>
              <a:t>-7</a:t>
            </a:r>
            <a:r>
              <a:rPr lang="en-US" sz="9800" dirty="0">
                <a:ea typeface="Calibri"/>
                <a:cs typeface="Times New Roman"/>
              </a:rPr>
              <a:t>r</a:t>
            </a:r>
            <a:r>
              <a:rPr lang="en-US" sz="9800" baseline="30000" dirty="0">
                <a:ea typeface="Calibri"/>
                <a:cs typeface="Times New Roman"/>
              </a:rPr>
              <a:t>4</a:t>
            </a:r>
            <a:r>
              <a:rPr lang="en-US" sz="9800" dirty="0">
                <a:ea typeface="Calibri"/>
                <a:cs typeface="Times New Roman"/>
              </a:rPr>
              <a:t>)</a:t>
            </a:r>
            <a:r>
              <a:rPr lang="en-US" sz="9800" baseline="30000" dirty="0">
                <a:ea typeface="Calibri"/>
                <a:cs typeface="Times New Roman"/>
              </a:rPr>
              <a:t>-2</a:t>
            </a:r>
            <a:endParaRPr lang="en-US" sz="9800" dirty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>
                <a:ea typeface="Calibri"/>
                <a:cs typeface="Times New Roman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endParaRPr lang="en-US" sz="98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9800" dirty="0">
                <a:ea typeface="Calibri"/>
                <a:cs typeface="Times New Roman"/>
              </a:rPr>
              <a:t>(3m</a:t>
            </a:r>
            <a:r>
              <a:rPr lang="en-US" sz="9800" baseline="30000" dirty="0">
                <a:ea typeface="Calibri"/>
                <a:cs typeface="Times New Roman"/>
              </a:rPr>
              <a:t>2</a:t>
            </a:r>
            <a:r>
              <a:rPr lang="en-US" sz="9800" dirty="0">
                <a:ea typeface="Calibri"/>
                <a:cs typeface="Times New Roman"/>
              </a:rPr>
              <a:t>n</a:t>
            </a:r>
            <a:r>
              <a:rPr lang="en-US" sz="9800" baseline="30000" dirty="0">
                <a:ea typeface="Calibri"/>
                <a:cs typeface="Times New Roman"/>
              </a:rPr>
              <a:t>-3</a:t>
            </a:r>
            <a:r>
              <a:rPr lang="en-US" sz="9800" dirty="0">
                <a:ea typeface="Calibri"/>
                <a:cs typeface="Times New Roman"/>
              </a:rPr>
              <a:t>r</a:t>
            </a:r>
            <a:r>
              <a:rPr lang="en-US" sz="9800" baseline="30000" dirty="0">
                <a:ea typeface="Calibri"/>
                <a:cs typeface="Times New Roman"/>
              </a:rPr>
              <a:t>5</a:t>
            </a:r>
            <a:r>
              <a:rPr lang="en-US" sz="9800" dirty="0">
                <a:ea typeface="Calibri"/>
                <a:cs typeface="Times New Roman"/>
              </a:rPr>
              <a:t>)</a:t>
            </a:r>
            <a:r>
              <a:rPr lang="en-US" sz="9800" baseline="30000" dirty="0">
                <a:ea typeface="Calibri"/>
                <a:cs typeface="Times New Roman"/>
              </a:rPr>
              <a:t>-</a:t>
            </a:r>
            <a:r>
              <a:rPr lang="en-US" sz="9800" baseline="30000" dirty="0" smtClean="0">
                <a:ea typeface="Calibri"/>
                <a:cs typeface="Times New Roman"/>
              </a:rPr>
              <a:t>2</a:t>
            </a:r>
            <a:r>
              <a:rPr lang="en-US" sz="9800" dirty="0" smtClean="0">
                <a:ea typeface="Calibri"/>
                <a:cs typeface="Times New Roman"/>
              </a:rPr>
              <a:t>(5m</a:t>
            </a:r>
            <a:r>
              <a:rPr lang="en-US" sz="9800" baseline="30000" dirty="0" smtClean="0">
                <a:ea typeface="Calibri"/>
                <a:cs typeface="Times New Roman"/>
              </a:rPr>
              <a:t>-6</a:t>
            </a:r>
            <a:r>
              <a:rPr lang="en-US" sz="9800" dirty="0" smtClean="0">
                <a:ea typeface="Calibri"/>
                <a:cs typeface="Times New Roman"/>
              </a:rPr>
              <a:t>n</a:t>
            </a:r>
            <a:r>
              <a:rPr lang="en-US" sz="9800" baseline="30000" dirty="0" smtClean="0">
                <a:ea typeface="Calibri"/>
                <a:cs typeface="Times New Roman"/>
              </a:rPr>
              <a:t>-3</a:t>
            </a:r>
            <a:r>
              <a:rPr lang="en-US" sz="9800" dirty="0" smtClean="0">
                <a:ea typeface="Calibri"/>
                <a:cs typeface="Times New Roman"/>
              </a:rPr>
              <a:t>r</a:t>
            </a:r>
            <a:r>
              <a:rPr lang="en-US" sz="9800" baseline="30000" dirty="0" smtClean="0">
                <a:ea typeface="Calibri"/>
                <a:cs typeface="Times New Roman"/>
              </a:rPr>
              <a:t>-3</a:t>
            </a:r>
            <a:r>
              <a:rPr lang="en-US" sz="9800" dirty="0" smtClean="0">
                <a:ea typeface="Calibri"/>
                <a:cs typeface="Times New Roman"/>
              </a:rPr>
              <a:t>)</a:t>
            </a:r>
            <a:r>
              <a:rPr lang="en-US" sz="9800" baseline="30000" dirty="0" smtClean="0">
                <a:ea typeface="Calibri"/>
                <a:cs typeface="Times New Roman"/>
              </a:rPr>
              <a:t>4</a:t>
            </a:r>
            <a:endParaRPr lang="en-US" sz="9800" dirty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endParaRPr lang="en-US" sz="9800" dirty="0" smtClean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endParaRPr lang="en-US" sz="98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9800" u="sng" dirty="0">
                <a:ea typeface="Calibri"/>
                <a:cs typeface="Times New Roman"/>
              </a:rPr>
              <a:t>8b</a:t>
            </a:r>
            <a:r>
              <a:rPr lang="en-US" sz="9800" u="sng" baseline="30000" dirty="0">
                <a:ea typeface="Calibri"/>
                <a:cs typeface="Times New Roman"/>
              </a:rPr>
              <a:t>3</a:t>
            </a:r>
            <a:r>
              <a:rPr lang="en-US" sz="9800" u="sng" dirty="0">
                <a:ea typeface="Calibri"/>
                <a:cs typeface="Times New Roman"/>
              </a:rPr>
              <a:t>m</a:t>
            </a:r>
            <a:r>
              <a:rPr lang="en-US" sz="9800" u="sng" baseline="30000" dirty="0">
                <a:ea typeface="Calibri"/>
                <a:cs typeface="Times New Roman"/>
              </a:rPr>
              <a:t>7</a:t>
            </a:r>
            <a:r>
              <a:rPr lang="en-US" sz="9800" u="sng" dirty="0">
                <a:ea typeface="Calibri"/>
                <a:cs typeface="Times New Roman"/>
              </a:rPr>
              <a:t>x</a:t>
            </a:r>
            <a:r>
              <a:rPr lang="en-US" sz="9800" u="sng" baseline="30000" dirty="0">
                <a:ea typeface="Calibri"/>
                <a:cs typeface="Times New Roman"/>
              </a:rPr>
              <a:t>-8</a:t>
            </a:r>
            <a:endParaRPr lang="en-US" sz="9800" dirty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>
                <a:ea typeface="Calibri"/>
                <a:cs typeface="Times New Roman"/>
              </a:rPr>
              <a:t>-4m</a:t>
            </a:r>
            <a:r>
              <a:rPr lang="en-US" sz="9800" baseline="30000" dirty="0">
                <a:ea typeface="Calibri"/>
                <a:cs typeface="Times New Roman"/>
              </a:rPr>
              <a:t>-7</a:t>
            </a:r>
            <a:r>
              <a:rPr lang="en-US" sz="9800" dirty="0">
                <a:ea typeface="Calibri"/>
                <a:cs typeface="Times New Roman"/>
              </a:rPr>
              <a:t>b</a:t>
            </a:r>
            <a:r>
              <a:rPr lang="en-US" sz="9800" baseline="30000" dirty="0">
                <a:ea typeface="Calibri"/>
                <a:cs typeface="Times New Roman"/>
              </a:rPr>
              <a:t>3</a:t>
            </a:r>
            <a:r>
              <a:rPr lang="en-US" sz="9800" dirty="0">
                <a:ea typeface="Calibri"/>
                <a:cs typeface="Times New Roman"/>
              </a:rPr>
              <a:t>x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endParaRPr lang="en-US" sz="9800" dirty="0" smtClean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>
                <a:ea typeface="Calibri"/>
                <a:cs typeface="Times New Roman"/>
              </a:rPr>
              <a:t> </a:t>
            </a:r>
          </a:p>
          <a:p>
            <a:pPr lvl="0">
              <a:spcBef>
                <a:spcPts val="0"/>
              </a:spcBef>
              <a:buNone/>
            </a:pPr>
            <a:r>
              <a:rPr lang="en-US" sz="9800" u="sng" dirty="0">
                <a:ea typeface="Calibri"/>
                <a:cs typeface="Times New Roman"/>
              </a:rPr>
              <a:t>95x</a:t>
            </a:r>
            <a:r>
              <a:rPr lang="en-US" sz="9800" u="sng" baseline="30000" dirty="0">
                <a:ea typeface="Calibri"/>
                <a:cs typeface="Times New Roman"/>
              </a:rPr>
              <a:t>2</a:t>
            </a:r>
            <a:r>
              <a:rPr lang="en-US" sz="9800" u="sng" dirty="0">
                <a:ea typeface="Calibri"/>
                <a:cs typeface="Times New Roman"/>
              </a:rPr>
              <a:t>y</a:t>
            </a:r>
            <a:r>
              <a:rPr lang="en-US" sz="9800" u="sng" baseline="30000" dirty="0">
                <a:ea typeface="Calibri"/>
                <a:cs typeface="Times New Roman"/>
              </a:rPr>
              <a:t>7</a:t>
            </a:r>
            <a:r>
              <a:rPr lang="en-US" sz="9800" u="sng" dirty="0">
                <a:ea typeface="Calibri"/>
                <a:cs typeface="Times New Roman"/>
              </a:rPr>
              <a:t>z</a:t>
            </a:r>
            <a:endParaRPr lang="en-US" sz="9800" dirty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>
                <a:ea typeface="Calibri"/>
                <a:cs typeface="Times New Roman"/>
              </a:rPr>
              <a:t>-5x</a:t>
            </a:r>
            <a:r>
              <a:rPr lang="en-US" sz="9800" baseline="30000" dirty="0">
                <a:ea typeface="Calibri"/>
                <a:cs typeface="Times New Roman"/>
              </a:rPr>
              <a:t>6</a:t>
            </a:r>
            <a:r>
              <a:rPr lang="en-US" sz="9800" dirty="0">
                <a:ea typeface="Calibri"/>
                <a:cs typeface="Times New Roman"/>
              </a:rPr>
              <a:t>y</a:t>
            </a:r>
            <a:r>
              <a:rPr lang="en-US" sz="9800" baseline="30000" dirty="0">
                <a:ea typeface="Calibri"/>
                <a:cs typeface="Times New Roman"/>
              </a:rPr>
              <a:t>4</a:t>
            </a:r>
            <a:r>
              <a:rPr lang="en-US" sz="9800" dirty="0">
                <a:ea typeface="Calibri"/>
                <a:cs typeface="Times New Roman"/>
              </a:rPr>
              <a:t>z</a:t>
            </a:r>
            <a:r>
              <a:rPr lang="en-US" sz="9800" baseline="30000" dirty="0">
                <a:ea typeface="Calibri"/>
                <a:cs typeface="Times New Roman"/>
              </a:rPr>
              <a:t>-3</a:t>
            </a:r>
            <a:endParaRPr lang="en-US" sz="9800" dirty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endParaRPr lang="en-US" sz="8000" dirty="0">
              <a:ea typeface="Calibri"/>
              <a:cs typeface="Times New Roman"/>
            </a:endParaRPr>
          </a:p>
          <a:p>
            <a:pPr>
              <a:buNone/>
            </a:pP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9800" u="sng" dirty="0" smtClean="0">
                <a:ea typeface="Calibri"/>
                <a:cs typeface="Times New Roman"/>
              </a:rPr>
              <a:t>(2x</a:t>
            </a:r>
            <a:r>
              <a:rPr lang="en-US" sz="9800" u="sng" baseline="30000" dirty="0" smtClean="0">
                <a:ea typeface="Calibri"/>
                <a:cs typeface="Times New Roman"/>
              </a:rPr>
              <a:t>3</a:t>
            </a:r>
            <a:r>
              <a:rPr lang="en-US" sz="9800" u="sng" dirty="0" smtClean="0">
                <a:ea typeface="Calibri"/>
                <a:cs typeface="Times New Roman"/>
              </a:rPr>
              <a:t>y</a:t>
            </a:r>
            <a:r>
              <a:rPr lang="en-US" sz="9800" u="sng" baseline="30000" dirty="0" smtClean="0">
                <a:ea typeface="Calibri"/>
                <a:cs typeface="Times New Roman"/>
              </a:rPr>
              <a:t>-2</a:t>
            </a:r>
            <a:r>
              <a:rPr lang="en-US" sz="9800" u="sng" dirty="0" smtClean="0">
                <a:ea typeface="Calibri"/>
                <a:cs typeface="Times New Roman"/>
              </a:rPr>
              <a:t>z</a:t>
            </a:r>
            <a:r>
              <a:rPr lang="en-US" sz="9800" u="sng" baseline="30000" dirty="0" smtClean="0">
                <a:ea typeface="Calibri"/>
                <a:cs typeface="Times New Roman"/>
              </a:rPr>
              <a:t>4</a:t>
            </a:r>
            <a:r>
              <a:rPr lang="en-US" sz="9800" u="sng" dirty="0" smtClean="0">
                <a:ea typeface="Calibri"/>
                <a:cs typeface="Times New Roman"/>
              </a:rPr>
              <a:t>)</a:t>
            </a:r>
            <a:r>
              <a:rPr lang="en-US" sz="9800" u="sng" baseline="30000" dirty="0" smtClean="0">
                <a:ea typeface="Calibri"/>
                <a:cs typeface="Times New Roman"/>
              </a:rPr>
              <a:t>2</a:t>
            </a:r>
            <a:r>
              <a:rPr lang="en-US" sz="9800" u="sng" dirty="0" smtClean="0">
                <a:ea typeface="Calibri"/>
                <a:cs typeface="Times New Roman"/>
              </a:rPr>
              <a:t>(x</a:t>
            </a:r>
            <a:r>
              <a:rPr lang="en-US" sz="9800" u="sng" baseline="30000" dirty="0" smtClean="0">
                <a:ea typeface="Calibri"/>
                <a:cs typeface="Times New Roman"/>
              </a:rPr>
              <a:t>-2</a:t>
            </a:r>
            <a:r>
              <a:rPr lang="en-US" sz="9800" u="sng" dirty="0" smtClean="0">
                <a:ea typeface="Calibri"/>
                <a:cs typeface="Times New Roman"/>
              </a:rPr>
              <a:t>y</a:t>
            </a:r>
            <a:r>
              <a:rPr lang="en-US" sz="9800" u="sng" baseline="30000" dirty="0" smtClean="0">
                <a:ea typeface="Calibri"/>
                <a:cs typeface="Times New Roman"/>
              </a:rPr>
              <a:t>4</a:t>
            </a:r>
            <a:r>
              <a:rPr lang="en-US" sz="9800" u="sng" dirty="0" smtClean="0">
                <a:ea typeface="Calibri"/>
                <a:cs typeface="Times New Roman"/>
              </a:rPr>
              <a:t>z)</a:t>
            </a:r>
            <a:r>
              <a:rPr lang="en-US" sz="9800" u="sng" baseline="30000" dirty="0" smtClean="0">
                <a:ea typeface="Calibri"/>
                <a:cs typeface="Times New Roman"/>
              </a:rPr>
              <a:t>-3</a:t>
            </a:r>
            <a:endParaRPr lang="en-US" sz="9800" dirty="0" smtClean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 smtClean="0">
                <a:ea typeface="Calibri"/>
                <a:cs typeface="Times New Roman"/>
              </a:rPr>
              <a:t>         4x</a:t>
            </a:r>
            <a:r>
              <a:rPr lang="en-US" sz="9800" baseline="30000" dirty="0" smtClean="0">
                <a:ea typeface="Calibri"/>
                <a:cs typeface="Times New Roman"/>
              </a:rPr>
              <a:t>5</a:t>
            </a:r>
            <a:r>
              <a:rPr lang="en-US" sz="9800" dirty="0" smtClean="0">
                <a:ea typeface="Calibri"/>
                <a:cs typeface="Times New Roman"/>
              </a:rPr>
              <a:t>y</a:t>
            </a:r>
            <a:r>
              <a:rPr lang="en-US" sz="9800" baseline="30000" dirty="0" smtClean="0">
                <a:ea typeface="Calibri"/>
                <a:cs typeface="Times New Roman"/>
              </a:rPr>
              <a:t>-2</a:t>
            </a:r>
            <a:r>
              <a:rPr lang="en-US" sz="9800" dirty="0" smtClean="0">
                <a:ea typeface="Calibri"/>
                <a:cs typeface="Times New Roman"/>
              </a:rPr>
              <a:t>z</a:t>
            </a:r>
            <a:r>
              <a:rPr lang="en-US" sz="9800" baseline="30000" dirty="0" smtClean="0">
                <a:ea typeface="Calibri"/>
                <a:cs typeface="Times New Roman"/>
              </a:rPr>
              <a:t>18</a:t>
            </a:r>
            <a:endParaRPr lang="en-US" sz="9800" dirty="0" smtClean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endParaRPr lang="en-US" sz="9800" dirty="0" smtClean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 smtClean="0">
                <a:ea typeface="Calibri"/>
                <a:cs typeface="Times New Roman"/>
              </a:rPr>
              <a:t> </a:t>
            </a:r>
          </a:p>
          <a:p>
            <a:pPr lvl="0">
              <a:spcBef>
                <a:spcPts val="0"/>
              </a:spcBef>
              <a:buNone/>
            </a:pPr>
            <a:r>
              <a:rPr lang="en-US" sz="9800" u="sng" dirty="0" smtClean="0">
                <a:ea typeface="Calibri"/>
                <a:cs typeface="Times New Roman"/>
              </a:rPr>
              <a:t>(-4a</a:t>
            </a:r>
            <a:r>
              <a:rPr lang="en-US" sz="9800" u="sng" baseline="30000" dirty="0" smtClean="0">
                <a:ea typeface="Calibri"/>
                <a:cs typeface="Times New Roman"/>
              </a:rPr>
              <a:t>3</a:t>
            </a:r>
            <a:r>
              <a:rPr lang="en-US" sz="9800" u="sng" dirty="0" smtClean="0">
                <a:ea typeface="Calibri"/>
                <a:cs typeface="Times New Roman"/>
              </a:rPr>
              <a:t>b</a:t>
            </a:r>
            <a:r>
              <a:rPr lang="en-US" sz="9800" u="sng" baseline="30000" dirty="0" smtClean="0">
                <a:ea typeface="Calibri"/>
                <a:cs typeface="Times New Roman"/>
              </a:rPr>
              <a:t>-4</a:t>
            </a:r>
            <a:r>
              <a:rPr lang="en-US" sz="9800" u="sng" dirty="0" smtClean="0">
                <a:ea typeface="Calibri"/>
                <a:cs typeface="Times New Roman"/>
              </a:rPr>
              <a:t>c</a:t>
            </a:r>
            <a:r>
              <a:rPr lang="en-US" sz="9800" u="sng" baseline="30000" dirty="0" smtClean="0">
                <a:ea typeface="Calibri"/>
                <a:cs typeface="Times New Roman"/>
              </a:rPr>
              <a:t>7</a:t>
            </a:r>
            <a:r>
              <a:rPr lang="en-US" sz="9800" u="sng" dirty="0" smtClean="0">
                <a:ea typeface="Calibri"/>
                <a:cs typeface="Times New Roman"/>
              </a:rPr>
              <a:t>)</a:t>
            </a:r>
            <a:r>
              <a:rPr lang="en-US" sz="9800" u="sng" baseline="30000" dirty="0" smtClean="0">
                <a:ea typeface="Calibri"/>
                <a:cs typeface="Times New Roman"/>
              </a:rPr>
              <a:t>4</a:t>
            </a:r>
            <a:r>
              <a:rPr lang="en-US" sz="9800" u="sng" dirty="0" smtClean="0">
                <a:ea typeface="Calibri"/>
                <a:cs typeface="Times New Roman"/>
              </a:rPr>
              <a:t>(-3a</a:t>
            </a:r>
            <a:r>
              <a:rPr lang="en-US" sz="9800" u="sng" baseline="30000" dirty="0" smtClean="0">
                <a:ea typeface="Calibri"/>
                <a:cs typeface="Times New Roman"/>
              </a:rPr>
              <a:t>7</a:t>
            </a:r>
            <a:r>
              <a:rPr lang="en-US" sz="9800" u="sng" dirty="0" smtClean="0">
                <a:ea typeface="Calibri"/>
                <a:cs typeface="Times New Roman"/>
              </a:rPr>
              <a:t>c</a:t>
            </a:r>
            <a:r>
              <a:rPr lang="en-US" sz="9800" u="sng" baseline="30000" dirty="0" smtClean="0">
                <a:ea typeface="Calibri"/>
                <a:cs typeface="Times New Roman"/>
              </a:rPr>
              <a:t>-3</a:t>
            </a:r>
            <a:r>
              <a:rPr lang="en-US" sz="9800" u="sng" dirty="0" smtClean="0">
                <a:ea typeface="Calibri"/>
                <a:cs typeface="Times New Roman"/>
              </a:rPr>
              <a:t>)</a:t>
            </a:r>
            <a:r>
              <a:rPr lang="en-US" sz="9800" u="sng" baseline="30000" dirty="0" smtClean="0">
                <a:ea typeface="Calibri"/>
                <a:cs typeface="Times New Roman"/>
              </a:rPr>
              <a:t>2</a:t>
            </a:r>
            <a:endParaRPr lang="en-US" sz="9800" dirty="0" smtClean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 smtClean="0">
                <a:ea typeface="Calibri"/>
                <a:cs typeface="Times New Roman"/>
              </a:rPr>
              <a:t>        8a</a:t>
            </a:r>
            <a:r>
              <a:rPr lang="en-US" sz="9800" baseline="30000" dirty="0" smtClean="0">
                <a:ea typeface="Calibri"/>
                <a:cs typeface="Times New Roman"/>
              </a:rPr>
              <a:t>36</a:t>
            </a:r>
            <a:r>
              <a:rPr lang="en-US" sz="9800" dirty="0" smtClean="0">
                <a:ea typeface="Calibri"/>
                <a:cs typeface="Times New Roman"/>
              </a:rPr>
              <a:t>b</a:t>
            </a:r>
            <a:r>
              <a:rPr lang="en-US" sz="9800" baseline="30000" dirty="0" smtClean="0">
                <a:ea typeface="Calibri"/>
                <a:cs typeface="Times New Roman"/>
              </a:rPr>
              <a:t>-3</a:t>
            </a:r>
            <a:r>
              <a:rPr lang="en-US" sz="9800" dirty="0" smtClean="0">
                <a:ea typeface="Calibri"/>
                <a:cs typeface="Times New Roman"/>
              </a:rPr>
              <a:t>c</a:t>
            </a:r>
            <a:r>
              <a:rPr lang="en-US" sz="9800" baseline="30000" dirty="0" smtClean="0">
                <a:ea typeface="Calibri"/>
                <a:cs typeface="Times New Roman"/>
              </a:rPr>
              <a:t>5</a:t>
            </a:r>
            <a:endParaRPr lang="en-US" sz="9800" dirty="0" smtClean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endParaRPr lang="en-US" sz="9800" dirty="0" smtClean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 smtClean="0">
                <a:ea typeface="Calibri"/>
                <a:cs typeface="Times New Roman"/>
              </a:rPr>
              <a:t> </a:t>
            </a:r>
          </a:p>
          <a:p>
            <a:pPr lvl="0">
              <a:spcBef>
                <a:spcPts val="0"/>
              </a:spcBef>
              <a:buNone/>
            </a:pPr>
            <a:r>
              <a:rPr lang="en-US" sz="9800" dirty="0" smtClean="0">
                <a:ea typeface="Calibri"/>
                <a:cs typeface="Times New Roman"/>
              </a:rPr>
              <a:t>(3.9 x 10</a:t>
            </a:r>
            <a:r>
              <a:rPr lang="en-US" sz="9800" baseline="30000" dirty="0" smtClean="0">
                <a:ea typeface="Calibri"/>
                <a:cs typeface="Times New Roman"/>
              </a:rPr>
              <a:t>-8</a:t>
            </a:r>
            <a:r>
              <a:rPr lang="en-US" sz="9800" dirty="0" smtClean="0">
                <a:ea typeface="Calibri"/>
                <a:cs typeface="Times New Roman"/>
              </a:rPr>
              <a:t>)(-1.9 x 10</a:t>
            </a:r>
            <a:r>
              <a:rPr lang="en-US" sz="9800" baseline="30000" dirty="0" smtClean="0">
                <a:ea typeface="Calibri"/>
                <a:cs typeface="Times New Roman"/>
              </a:rPr>
              <a:t>8</a:t>
            </a:r>
            <a:r>
              <a:rPr lang="en-US" sz="9800" dirty="0" smtClean="0">
                <a:ea typeface="Calibri"/>
                <a:cs typeface="Times New Roman"/>
              </a:rPr>
              <a:t>)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endParaRPr lang="en-US" sz="9800" dirty="0" smtClean="0"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 smtClean="0">
                <a:ea typeface="Calibri"/>
                <a:cs typeface="Times New Roman"/>
              </a:rPr>
              <a:t> </a:t>
            </a:r>
          </a:p>
          <a:p>
            <a:pPr lvl="0">
              <a:spcBef>
                <a:spcPts val="0"/>
              </a:spcBef>
              <a:buNone/>
            </a:pPr>
            <a:r>
              <a:rPr lang="en-US" sz="9800" dirty="0" smtClean="0">
                <a:ea typeface="Calibri"/>
                <a:cs typeface="Times New Roman"/>
              </a:rPr>
              <a:t>(2.6 x 10</a:t>
            </a:r>
            <a:r>
              <a:rPr lang="en-US" sz="9800" baseline="30000" dirty="0" smtClean="0">
                <a:ea typeface="Calibri"/>
                <a:cs typeface="Times New Roman"/>
              </a:rPr>
              <a:t>9</a:t>
            </a:r>
            <a:r>
              <a:rPr lang="en-US" sz="9800" dirty="0" smtClean="0">
                <a:ea typeface="Calibri"/>
                <a:cs typeface="Times New Roman"/>
              </a:rPr>
              <a:t>)/(1.1 x 10</a:t>
            </a:r>
            <a:r>
              <a:rPr lang="en-US" sz="9800" baseline="30000" dirty="0" smtClean="0">
                <a:ea typeface="Calibri"/>
                <a:cs typeface="Times New Roman"/>
              </a:rPr>
              <a:t>-8</a:t>
            </a:r>
            <a:r>
              <a:rPr lang="en-US" dirty="0" smtClean="0">
                <a:ea typeface="Calibri"/>
                <a:cs typeface="Times New Roman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50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AM Math Club Quiz Review</vt:lpstr>
      <vt:lpstr>Multiply or Divide as needed.  Simplify your answers as much as possible. +1 point for answers written with all positive exponents.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Math Club Quiz Review</dc:title>
  <dc:creator> </dc:creator>
  <cp:lastModifiedBy> </cp:lastModifiedBy>
  <cp:revision>1</cp:revision>
  <dcterms:created xsi:type="dcterms:W3CDTF">2010-03-23T20:31:57Z</dcterms:created>
  <dcterms:modified xsi:type="dcterms:W3CDTF">2010-03-23T20:55:38Z</dcterms:modified>
</cp:coreProperties>
</file>